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60F92-2F8B-4499-A795-97EB98D5C913}" type="datetimeFigureOut">
              <a:rPr lang="cs-CZ" smtClean="0"/>
              <a:pPr/>
              <a:t>16.09.2023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CF3C0-4B58-44F1-89BF-24917E03CC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60F92-2F8B-4499-A795-97EB98D5C913}" type="datetimeFigureOut">
              <a:rPr lang="cs-CZ" smtClean="0"/>
              <a:pPr/>
              <a:t>16.09.2023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CF3C0-4B58-44F1-89BF-24917E03CC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60F92-2F8B-4499-A795-97EB98D5C913}" type="datetimeFigureOut">
              <a:rPr lang="cs-CZ" smtClean="0"/>
              <a:pPr/>
              <a:t>16.09.2023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CF3C0-4B58-44F1-89BF-24917E03CC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60F92-2F8B-4499-A795-97EB98D5C913}" type="datetimeFigureOut">
              <a:rPr lang="cs-CZ" smtClean="0"/>
              <a:pPr/>
              <a:t>16.09.2023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CF3C0-4B58-44F1-89BF-24917E03CC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60F92-2F8B-4499-A795-97EB98D5C913}" type="datetimeFigureOut">
              <a:rPr lang="cs-CZ" smtClean="0"/>
              <a:pPr/>
              <a:t>16.09.2023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CF3C0-4B58-44F1-89BF-24917E03CC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60F92-2F8B-4499-A795-97EB98D5C913}" type="datetimeFigureOut">
              <a:rPr lang="cs-CZ" smtClean="0"/>
              <a:pPr/>
              <a:t>16.09.2023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CF3C0-4B58-44F1-89BF-24917E03CC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60F92-2F8B-4499-A795-97EB98D5C913}" type="datetimeFigureOut">
              <a:rPr lang="cs-CZ" smtClean="0"/>
              <a:pPr/>
              <a:t>16.09.2023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CF3C0-4B58-44F1-89BF-24917E03CC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60F92-2F8B-4499-A795-97EB98D5C913}" type="datetimeFigureOut">
              <a:rPr lang="cs-CZ" smtClean="0"/>
              <a:pPr/>
              <a:t>16.09.2023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CF3C0-4B58-44F1-89BF-24917E03CC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60F92-2F8B-4499-A795-97EB98D5C913}" type="datetimeFigureOut">
              <a:rPr lang="cs-CZ" smtClean="0"/>
              <a:pPr/>
              <a:t>16.09.2023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CF3C0-4B58-44F1-89BF-24917E03CC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60F92-2F8B-4499-A795-97EB98D5C913}" type="datetimeFigureOut">
              <a:rPr lang="cs-CZ" smtClean="0"/>
              <a:pPr/>
              <a:t>16.09.2023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CF3C0-4B58-44F1-89BF-24917E03CC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60F92-2F8B-4499-A795-97EB98D5C913}" type="datetimeFigureOut">
              <a:rPr lang="cs-CZ" smtClean="0"/>
              <a:pPr/>
              <a:t>16.09.2023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CF3C0-4B58-44F1-89BF-24917E03CCC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60F92-2F8B-4499-A795-97EB98D5C913}" type="datetimeFigureOut">
              <a:rPr lang="cs-CZ" smtClean="0"/>
              <a:pPr/>
              <a:t>16.09.2023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CF3C0-4B58-44F1-89BF-24917E03CCC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643049"/>
          </a:xfrm>
        </p:spPr>
        <p:txBody>
          <a:bodyPr>
            <a:normAutofit/>
          </a:bodyPr>
          <a:lstStyle/>
          <a:p>
            <a:r>
              <a:rPr lang="cs-CZ" dirty="0" smtClean="0"/>
              <a:t>Včelařství</a:t>
            </a:r>
            <a:br>
              <a:rPr lang="cs-CZ" dirty="0" smtClean="0"/>
            </a:br>
            <a:r>
              <a:rPr lang="cs-CZ" sz="2000" dirty="0" err="1" smtClean="0"/>
              <a:t>Cerhenice</a:t>
            </a:r>
            <a:r>
              <a:rPr lang="cs-CZ" sz="2000" dirty="0" smtClean="0"/>
              <a:t> 16.9.2023</a:t>
            </a:r>
            <a:br>
              <a:rPr lang="cs-CZ" sz="2000" dirty="0" smtClean="0"/>
            </a:br>
            <a:r>
              <a:rPr lang="cs-CZ" sz="2000" dirty="0" smtClean="0"/>
              <a:t>přednášející: Martin Spěváček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20230916_0806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60775" y="-196671"/>
            <a:ext cx="4893888" cy="87868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0230916_081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5" y="214290"/>
            <a:ext cx="8786874" cy="650085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0230916_0810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8786873" cy="642942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0230916_0810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8786874" cy="642942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0230916_0811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8786874" cy="6572296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0230916_0811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3" y="142852"/>
            <a:ext cx="8786875" cy="6500858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0230916_0811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8786874" cy="6500858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0230916_0811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786874" cy="650085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pozornost!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smtClean="0"/>
              <a:t>Použité snímky: ČSV, Ing. Titěra, </a:t>
            </a:r>
            <a:r>
              <a:rPr lang="cs-CZ" dirty="0" smtClean="0"/>
              <a:t>Výzkumný Ústav </a:t>
            </a:r>
            <a:r>
              <a:rPr lang="cs-CZ" dirty="0" smtClean="0"/>
              <a:t>V</a:t>
            </a:r>
            <a:r>
              <a:rPr lang="cs-CZ" dirty="0" smtClean="0"/>
              <a:t>čelařský </a:t>
            </a:r>
            <a:r>
              <a:rPr lang="cs-CZ" dirty="0" err="1" smtClean="0"/>
              <a:t>Dol</a:t>
            </a:r>
            <a:r>
              <a:rPr lang="cs-CZ" smtClean="0"/>
              <a:t>.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 algn="ctr">
              <a:buNone/>
            </a:pPr>
            <a:r>
              <a:rPr lang="cs-CZ" dirty="0" smtClean="0"/>
              <a:t>Martin </a:t>
            </a:r>
            <a:r>
              <a:rPr lang="cs-CZ" dirty="0" smtClean="0"/>
              <a:t>Spěváček</a:t>
            </a:r>
          </a:p>
          <a:p>
            <a:pPr algn="ctr">
              <a:buNone/>
            </a:pPr>
            <a:r>
              <a:rPr lang="cs-CZ" dirty="0" smtClean="0"/>
              <a:t>Jednatel ZO ČSV Zásmuky,</a:t>
            </a:r>
          </a:p>
          <a:p>
            <a:pPr algn="ctr">
              <a:buNone/>
            </a:pPr>
            <a:r>
              <a:rPr lang="cs-CZ" dirty="0" smtClean="0"/>
              <a:t>zahradník skanzenu Kouřim</a:t>
            </a:r>
            <a:endParaRPr lang="cs-CZ" dirty="0" smtClean="0"/>
          </a:p>
          <a:p>
            <a:pPr algn="ctr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	</a:t>
            </a:r>
            <a:endParaRPr lang="cs-CZ" dirty="0"/>
          </a:p>
        </p:txBody>
      </p:sp>
      <p:pic>
        <p:nvPicPr>
          <p:cNvPr id="4" name="Zástupný symbol pro obsah 3" descr="20230916_0807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8858312" cy="650085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0230916_0807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250132" y="-964440"/>
            <a:ext cx="6572297" cy="8786874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0230916_0807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285854" y="-1000160"/>
            <a:ext cx="6572294" cy="8858314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0230916_0808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250130" y="-964441"/>
            <a:ext cx="6572303" cy="8786874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 descr="20230916_0809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5" y="142852"/>
            <a:ext cx="8858311" cy="6572296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0230916_0809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124" y="285728"/>
            <a:ext cx="8815400" cy="642942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0230916_0809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8715435" cy="6572296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20230916_081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8858312" cy="6500858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29</Words>
  <Application>Microsoft Office PowerPoint</Application>
  <PresentationFormat>Předvádění na obrazovce (4:3)</PresentationFormat>
  <Paragraphs>8</Paragraphs>
  <Slides>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Motiv sady Office</vt:lpstr>
      <vt:lpstr>Včelařství Cerhenice 16.9.2023 přednášející: Martin Spěváček</vt:lpstr>
      <vt:lpstr> 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Děkuji za pozornost!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ergr</dc:title>
  <dc:creator>Martin</dc:creator>
  <cp:lastModifiedBy>Martin</cp:lastModifiedBy>
  <cp:revision>8</cp:revision>
  <dcterms:created xsi:type="dcterms:W3CDTF">2023-02-23T16:21:00Z</dcterms:created>
  <dcterms:modified xsi:type="dcterms:W3CDTF">2023-09-16T18:30:04Z</dcterms:modified>
</cp:coreProperties>
</file>